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5"/>
    <p:sldMasterId id="2147483707" r:id="rId6"/>
    <p:sldMasterId id="2147483708" r:id="rId7"/>
    <p:sldMasterId id="2147483709" r:id="rId8"/>
    <p:sldMasterId id="2147483710" r:id="rId9"/>
    <p:sldMasterId id="2147483711" r:id="rId10"/>
    <p:sldMasterId id="2147483712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Merriweather Light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  <p:embeddedFont>
      <p:font typeface="Raleway Thin"/>
      <p:bold r:id="rId40"/>
      <p:boldItalic r:id="rId41"/>
    </p:embeddedFont>
    <p:embeddedFont>
      <p:font typeface="Quattrocento Sans"/>
      <p:regular r:id="rId42"/>
      <p:bold r:id="rId43"/>
      <p:italic r:id="rId44"/>
      <p:boldItalic r:id="rId45"/>
    </p:embeddedFont>
    <p:embeddedFont>
      <p:font typeface="Merriweather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D91EC9-CA1F-493F-8CE8-E43FE802480D}">
  <a:tblStyle styleId="{76D91EC9-CA1F-493F-8CE8-E43FE80248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Thin-bold.fntdata"/><Relationship Id="rId42" Type="http://schemas.openxmlformats.org/officeDocument/2006/relationships/font" Target="fonts/QuattrocentoSans-regular.fntdata"/><Relationship Id="rId41" Type="http://schemas.openxmlformats.org/officeDocument/2006/relationships/font" Target="fonts/RalewayThin-boldItalic.fntdata"/><Relationship Id="rId44" Type="http://schemas.openxmlformats.org/officeDocument/2006/relationships/font" Target="fonts/QuattrocentoSans-italic.fntdata"/><Relationship Id="rId43" Type="http://schemas.openxmlformats.org/officeDocument/2006/relationships/font" Target="fonts/QuattrocentoSans-bold.fntdata"/><Relationship Id="rId46" Type="http://schemas.openxmlformats.org/officeDocument/2006/relationships/font" Target="fonts/Merriweather-regular.fntdata"/><Relationship Id="rId45" Type="http://schemas.openxmlformats.org/officeDocument/2006/relationships/font" Target="fonts/QuattrocentoSans-boldItalic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Merriweather-italic.fntdata"/><Relationship Id="rId47" Type="http://schemas.openxmlformats.org/officeDocument/2006/relationships/font" Target="fonts/Merriweather-bold.fntdata"/><Relationship Id="rId49" Type="http://schemas.openxmlformats.org/officeDocument/2006/relationships/font" Target="fonts/Merriweather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33" Type="http://schemas.openxmlformats.org/officeDocument/2006/relationships/font" Target="fonts/MerriweatherLight-bold.fntdata"/><Relationship Id="rId32" Type="http://schemas.openxmlformats.org/officeDocument/2006/relationships/font" Target="fonts/MerriweatherLight-regular.fntdata"/><Relationship Id="rId35" Type="http://schemas.openxmlformats.org/officeDocument/2006/relationships/font" Target="fonts/MerriweatherLight-boldItalic.fntdata"/><Relationship Id="rId34" Type="http://schemas.openxmlformats.org/officeDocument/2006/relationships/font" Target="fonts/MerriweatherLight-italic.fntdata"/><Relationship Id="rId37" Type="http://schemas.openxmlformats.org/officeDocument/2006/relationships/font" Target="fonts/Lato-bold.fntdata"/><Relationship Id="rId36" Type="http://schemas.openxmlformats.org/officeDocument/2006/relationships/font" Target="fonts/Lato-regular.fntdata"/><Relationship Id="rId39" Type="http://schemas.openxmlformats.org/officeDocument/2006/relationships/font" Target="fonts/Lato-boldItalic.fntdata"/><Relationship Id="rId38" Type="http://schemas.openxmlformats.org/officeDocument/2006/relationships/font" Target="fonts/Lato-italic.fntdata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font" Target="fonts/Raleway-regular.fntdata"/><Relationship Id="rId23" Type="http://schemas.openxmlformats.org/officeDocument/2006/relationships/slide" Target="slides/slide11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aleway-boldItalic.fntdata"/><Relationship Id="rId29" Type="http://schemas.openxmlformats.org/officeDocument/2006/relationships/font" Target="fonts/Roboto-bold.fntdata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Master" Target="slideMasters/slideMaster7.xml"/><Relationship Id="rId10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eb112dc3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8eb112dc3b_0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08e15016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908e1501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fca3e4c1e_0_4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8fca3e4c1e_0_4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8fca3e4c1e_0_4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fca3e4c1e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8fca3e4c1e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8fca3e4c1e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eb112dc3b_0_2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8eb112dc3b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b112dc3b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b112dc3b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8fca3e4c1e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8fca3e4c1e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8fca3e4c1e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fca3e4c1e_0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8fca3e4c1e_0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8fca3e4c1e_0_3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6f9e470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c6f9e47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6f9e470d_0_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6f9e470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6f9e470d_0_1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6f9e470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">
  <p:cSld name="Conclus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1528063" y="1652038"/>
            <a:ext cx="3358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b="1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1547113" y="2068293"/>
            <a:ext cx="31572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38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4" name="Google Shape;84;p1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568870" y="4776262"/>
            <a:ext cx="15396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2" type="body"/>
          </p:nvPr>
        </p:nvSpPr>
        <p:spPr>
          <a:xfrm>
            <a:off x="3033066" y="4776262"/>
            <a:ext cx="40026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507094" y="367053"/>
            <a:ext cx="66513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557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018480" y="4776262"/>
            <a:ext cx="5568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7" name="Google Shape;117;p19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8" name="Google Shape;118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20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5" name="Google Shape;125;p20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20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7" name="Google Shape;127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2" name="Google Shape;142;p23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3" name="Google Shape;143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0" name="Google Shape;150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8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8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3" name="Google Shape;173;p28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7" name="Google Shape;177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9" name="Google Shape;189;p31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0" name="Google Shape;190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2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5" name="Google Shape;195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0" name="Google Shape;200;p33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04" name="Google Shape;204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5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9" name="Google Shape;209;p35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0" name="Google Shape;210;p3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1" name="Google Shape;211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6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6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216" name="Google Shape;216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0" name="Google Shape;220;p3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8" name="Google Shape;228;p40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" name="Google Shape;230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1" name="Google Shape;231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p4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4" name="Google Shape;234;p40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5" name="Google Shape;235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6" name="Google Shape;236;p40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b="1" lang="ru" sz="600"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8" name="Google Shape;238;p40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40" name="Google Shape;240;p41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2" name="Google Shape;242;p4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3" name="Google Shape;243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" name="Google Shape;245;p4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p41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7" name="Google Shape;247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8" name="Google Shape;248;p4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4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4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4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4" name="Google Shape;254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" name="Google Shape;256;p4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7" name="Google Shape;257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8" name="Google Shape;258;p4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9" name="Google Shape;259;p4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4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4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" name="Google Shape;264;p4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5" name="Google Shape;265;p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" name="Google Shape;267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8" name="Google Shape;268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9" name="Google Shape;269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0" name="Google Shape;270;p4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1" name="Google Shape;271;p4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4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4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7" name="Google Shape;277;p4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8" name="Google Shape;278;p4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4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4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4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283" name="Google Shape;283;p45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6" name="Google Shape;286;p4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7" name="Google Shape;287;p4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4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4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0" name="Google Shape;290;p45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4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4" name="Google Shape;294;p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6" name="Google Shape;296;p4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8" name="Google Shape;298;p4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9" name="Google Shape;299;p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0" name="Google Shape;300;p4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Google Shape;301;p4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4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" name="Google Shape;306;p4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7" name="Google Shape;307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4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0" name="Google Shape;310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1" name="Google Shape;311;p4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2" name="Google Shape;312;p4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4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7" name="Google Shape;317;p4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8" name="Google Shape;318;p4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4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1" name="Google Shape;321;p48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2" name="Google Shape;322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3" name="Google Shape;323;p4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4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4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4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29" name="Google Shape;329;p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" name="Google Shape;331;p4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2" name="Google Shape;332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3" name="Google Shape;333;p4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4" name="Google Shape;334;p4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4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4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9" name="Google Shape;339;p5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0" name="Google Shape;340;p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5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5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3" name="Google Shape;343;p5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44" name="Google Shape;344;p5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5" name="Google Shape;345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6" name="Google Shape;346;p5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7" name="Google Shape;347;p5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5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5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52" name="Google Shape;352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3" name="Google Shape;353;p5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4" name="Google Shape;354;p5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5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5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5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59" name="Google Shape;359;p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1" name="Google Shape;361;p5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2" name="Google Shape;362;p5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3" name="Google Shape;363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4" name="Google Shape;364;p5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5" name="Google Shape;365;p5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5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5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0" name="Google Shape;370;p5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1" name="Google Shape;371;p5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5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5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6" name="Google Shape;376;p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7" name="Google Shape;377;p5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54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b="1"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54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5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2" name="Google Shape;382;p5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5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4" name="Google Shape;384;p5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5" name="Google Shape;385;p5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6" name="Google Shape;386;p5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7" name="Google Shape;387;p5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5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5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enario Title">
  <p:cSld name="Scenario Title">
    <p:bg>
      <p:bgPr>
        <a:solidFill>
          <a:srgbClr val="BFBFBF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type="title"/>
          </p:nvPr>
        </p:nvSpPr>
        <p:spPr>
          <a:xfrm>
            <a:off x="-7896" y="1357756"/>
            <a:ext cx="91518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 Thin"/>
              <a:buNone/>
              <a:defRPr b="1" i="0" sz="44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57"/>
          <p:cNvSpPr txBox="1"/>
          <p:nvPr>
            <p:ph idx="1" type="body"/>
          </p:nvPr>
        </p:nvSpPr>
        <p:spPr>
          <a:xfrm>
            <a:off x="1669963" y="2047235"/>
            <a:ext cx="5804100" cy="1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None/>
              <a:defRPr b="0" i="0" sz="16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57"/>
          <p:cNvSpPr txBox="1"/>
          <p:nvPr>
            <p:ph idx="2" type="body"/>
          </p:nvPr>
        </p:nvSpPr>
        <p:spPr>
          <a:xfrm>
            <a:off x="2652958" y="1071134"/>
            <a:ext cx="3703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 Thin"/>
              <a:buNone/>
              <a:defRPr b="1" i="0" sz="12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57"/>
          <p:cNvSpPr/>
          <p:nvPr>
            <p:ph idx="3" type="pic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">
  <p:cSld name="Conclusion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8"/>
          <p:cNvSpPr txBox="1"/>
          <p:nvPr>
            <p:ph type="title"/>
          </p:nvPr>
        </p:nvSpPr>
        <p:spPr>
          <a:xfrm>
            <a:off x="1528063" y="1652038"/>
            <a:ext cx="3358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b="1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58"/>
          <p:cNvSpPr txBox="1"/>
          <p:nvPr>
            <p:ph idx="1" type="body"/>
          </p:nvPr>
        </p:nvSpPr>
        <p:spPr>
          <a:xfrm>
            <a:off x="1547113" y="2068293"/>
            <a:ext cx="31572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Open Sans"/>
              <a:buNone/>
              <a:defRPr b="0" i="0" sz="12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3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5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s - Three Columns">
  <p:cSld name="Products - Three Columns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/>
          <p:nvPr>
            <p:ph idx="1" type="body"/>
          </p:nvPr>
        </p:nvSpPr>
        <p:spPr>
          <a:xfrm>
            <a:off x="5911513" y="3125411"/>
            <a:ext cx="2444400" cy="14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55555"/>
              </a:buClr>
              <a:buSzPts val="1050"/>
              <a:buNone/>
              <a:defRPr sz="1050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60"/>
          <p:cNvSpPr txBox="1"/>
          <p:nvPr>
            <p:ph idx="2" type="body"/>
          </p:nvPr>
        </p:nvSpPr>
        <p:spPr>
          <a:xfrm>
            <a:off x="5904594" y="2879890"/>
            <a:ext cx="24510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333333"/>
              </a:buClr>
              <a:buSzPts val="1500"/>
              <a:buNone/>
              <a:defRPr b="1" sz="1500">
                <a:solidFill>
                  <a:srgbClr val="333333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125"/>
              <a:buNone/>
              <a:defRPr b="1" sz="1125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013"/>
              <a:buNone/>
              <a:defRPr b="1" sz="1013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408" name="Google Shape;408;p60"/>
          <p:cNvSpPr/>
          <p:nvPr>
            <p:ph idx="3" type="pic"/>
          </p:nvPr>
        </p:nvSpPr>
        <p:spPr>
          <a:xfrm>
            <a:off x="5981777" y="1302254"/>
            <a:ext cx="2376000" cy="13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09" name="Google Shape;409;p60"/>
          <p:cNvSpPr txBox="1"/>
          <p:nvPr>
            <p:ph idx="4" type="body"/>
          </p:nvPr>
        </p:nvSpPr>
        <p:spPr>
          <a:xfrm>
            <a:off x="3335690" y="3125413"/>
            <a:ext cx="2336400" cy="14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55555"/>
              </a:buClr>
              <a:buSzPts val="1050"/>
              <a:buNone/>
              <a:defRPr sz="1050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0" name="Google Shape;410;p60"/>
          <p:cNvSpPr txBox="1"/>
          <p:nvPr>
            <p:ph idx="5" type="body"/>
          </p:nvPr>
        </p:nvSpPr>
        <p:spPr>
          <a:xfrm>
            <a:off x="3331428" y="2879890"/>
            <a:ext cx="23340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333333"/>
              </a:buClr>
              <a:buSzPts val="1500"/>
              <a:buNone/>
              <a:defRPr b="1" sz="1500">
                <a:solidFill>
                  <a:srgbClr val="333333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125"/>
              <a:buNone/>
              <a:defRPr b="1" sz="1125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013"/>
              <a:buNone/>
              <a:defRPr b="1" sz="1013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411" name="Google Shape;411;p60"/>
          <p:cNvSpPr/>
          <p:nvPr>
            <p:ph idx="6" type="pic"/>
          </p:nvPr>
        </p:nvSpPr>
        <p:spPr>
          <a:xfrm>
            <a:off x="3395107" y="1302254"/>
            <a:ext cx="2376000" cy="13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12" name="Google Shape;412;p60"/>
          <p:cNvSpPr txBox="1"/>
          <p:nvPr>
            <p:ph idx="7" type="body"/>
          </p:nvPr>
        </p:nvSpPr>
        <p:spPr>
          <a:xfrm>
            <a:off x="753731" y="3125411"/>
            <a:ext cx="2453700" cy="14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55555"/>
              </a:buClr>
              <a:buSzPts val="1050"/>
              <a:buNone/>
              <a:defRPr sz="1050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sz="900"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60"/>
          <p:cNvSpPr txBox="1"/>
          <p:nvPr>
            <p:ph idx="8" type="body"/>
          </p:nvPr>
        </p:nvSpPr>
        <p:spPr>
          <a:xfrm>
            <a:off x="756387" y="2879890"/>
            <a:ext cx="24513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333333"/>
              </a:buClr>
              <a:buSzPts val="1500"/>
              <a:buNone/>
              <a:defRPr b="1" sz="1500">
                <a:solidFill>
                  <a:srgbClr val="333333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125"/>
              <a:buNone/>
              <a:defRPr b="1" sz="1125"/>
            </a:lvl2pPr>
            <a:lvl3pPr indent="-2286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013"/>
              <a:buNone/>
              <a:defRPr b="1" sz="1013"/>
            </a:lvl3pPr>
            <a:lvl4pPr indent="-2286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4pPr>
            <a:lvl5pPr indent="-2286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900"/>
              <a:buNone/>
              <a:defRPr b="1" sz="9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414" name="Google Shape;414;p60"/>
          <p:cNvSpPr/>
          <p:nvPr>
            <p:ph idx="9" type="pic"/>
          </p:nvPr>
        </p:nvSpPr>
        <p:spPr>
          <a:xfrm>
            <a:off x="822724" y="1302254"/>
            <a:ext cx="2376000" cy="13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15" name="Google Shape;415;p60"/>
          <p:cNvSpPr txBox="1"/>
          <p:nvPr>
            <p:ph type="title"/>
          </p:nvPr>
        </p:nvSpPr>
        <p:spPr>
          <a:xfrm>
            <a:off x="731237" y="621507"/>
            <a:ext cx="79179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aleway Thin"/>
              <a:buNone/>
              <a:defRPr sz="2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60"/>
          <p:cNvSpPr txBox="1"/>
          <p:nvPr>
            <p:ph idx="13" type="body"/>
          </p:nvPr>
        </p:nvSpPr>
        <p:spPr>
          <a:xfrm>
            <a:off x="743080" y="442046"/>
            <a:ext cx="40578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FA9"/>
              </a:buClr>
              <a:buSzPts val="825"/>
              <a:buFont typeface="Raleway Thin"/>
              <a:buNone/>
              <a:defRPr b="0" i="0" sz="825" u="none" cap="none" strike="noStrike">
                <a:solidFill>
                  <a:srgbClr val="989FA9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342900" lvl="1" marL="9144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rse Objectives">
  <p:cSld name="Course Objectives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2"/>
          <p:cNvSpPr txBox="1"/>
          <p:nvPr>
            <p:ph idx="1" type="body"/>
          </p:nvPr>
        </p:nvSpPr>
        <p:spPr>
          <a:xfrm>
            <a:off x="907257" y="1621530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  <a:defRPr b="0" i="0" sz="21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p62"/>
          <p:cNvSpPr txBox="1"/>
          <p:nvPr>
            <p:ph idx="2" type="body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Merriweather"/>
              <a:buNone/>
              <a:defRPr b="0" i="0" sz="1050" u="none" cap="none" strike="noStrike">
                <a:solidFill>
                  <a:srgbClr val="26262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62"/>
          <p:cNvSpPr txBox="1"/>
          <p:nvPr>
            <p:ph type="title"/>
          </p:nvPr>
        </p:nvSpPr>
        <p:spPr>
          <a:xfrm>
            <a:off x="665455" y="746785"/>
            <a:ext cx="44166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25"/>
              <a:buFont typeface="Raleway Thin"/>
              <a:buNone/>
              <a:defRPr b="1" i="0" sz="2325" u="none" cap="none" strike="noStrike">
                <a:solidFill>
                  <a:srgbClr val="333333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2"/>
          <p:cNvSpPr txBox="1"/>
          <p:nvPr>
            <p:ph idx="3" type="body"/>
          </p:nvPr>
        </p:nvSpPr>
        <p:spPr>
          <a:xfrm>
            <a:off x="907257" y="2230882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  <a:defRPr b="0" i="0" sz="21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62"/>
          <p:cNvSpPr txBox="1"/>
          <p:nvPr>
            <p:ph idx="4" type="body"/>
          </p:nvPr>
        </p:nvSpPr>
        <p:spPr>
          <a:xfrm>
            <a:off x="1503881" y="2172970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Merriweather"/>
              <a:buNone/>
              <a:defRPr b="0" i="0" sz="1050" u="none" cap="none" strike="noStrike">
                <a:solidFill>
                  <a:srgbClr val="26262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p62"/>
          <p:cNvSpPr txBox="1"/>
          <p:nvPr>
            <p:ph idx="5" type="body"/>
          </p:nvPr>
        </p:nvSpPr>
        <p:spPr>
          <a:xfrm>
            <a:off x="907257" y="2862421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  <a:defRPr b="0" i="0" sz="21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7" name="Google Shape;427;p62"/>
          <p:cNvSpPr txBox="1"/>
          <p:nvPr>
            <p:ph idx="6" type="body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Merriweather"/>
              <a:buNone/>
              <a:defRPr b="0" i="0" sz="1050" u="none" cap="none" strike="noStrike">
                <a:solidFill>
                  <a:srgbClr val="26262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62"/>
          <p:cNvSpPr txBox="1"/>
          <p:nvPr>
            <p:ph idx="7" type="body"/>
          </p:nvPr>
        </p:nvSpPr>
        <p:spPr>
          <a:xfrm>
            <a:off x="907257" y="3478913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  <a:defRPr b="0" i="0" sz="2100" u="none" cap="none" strike="noStrik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p62"/>
          <p:cNvSpPr txBox="1"/>
          <p:nvPr>
            <p:ph idx="8" type="body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Merriweather"/>
              <a:buNone/>
              <a:defRPr b="0" i="0" sz="1050" u="none" cap="none" strike="noStrike">
                <a:solidFill>
                  <a:srgbClr val="26262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/50 Picture Right">
  <p:cSld name="50/50 Picture Right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3"/>
          <p:cNvSpPr txBox="1"/>
          <p:nvPr>
            <p:ph idx="1" type="body"/>
          </p:nvPr>
        </p:nvSpPr>
        <p:spPr>
          <a:xfrm>
            <a:off x="669112" y="865709"/>
            <a:ext cx="40578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9FA9"/>
              </a:buClr>
              <a:buSzPts val="825"/>
              <a:buFont typeface="Raleway Thin"/>
              <a:buNone/>
              <a:defRPr b="0" i="0" sz="825" u="none" cap="none" strike="noStrike">
                <a:solidFill>
                  <a:srgbClr val="989FA9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63"/>
          <p:cNvSpPr txBox="1"/>
          <p:nvPr>
            <p:ph idx="2" type="body"/>
          </p:nvPr>
        </p:nvSpPr>
        <p:spPr>
          <a:xfrm>
            <a:off x="673872" y="1839825"/>
            <a:ext cx="3517200" cy="15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9595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3" name="Google Shape;433;p63"/>
          <p:cNvSpPr txBox="1"/>
          <p:nvPr>
            <p:ph type="title"/>
          </p:nvPr>
        </p:nvSpPr>
        <p:spPr>
          <a:xfrm>
            <a:off x="669112" y="996366"/>
            <a:ext cx="33924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b="1" i="0" sz="21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3"/>
          <p:cNvSpPr/>
          <p:nvPr>
            <p:ph idx="3" type="pic"/>
          </p:nvPr>
        </p:nvSpPr>
        <p:spPr>
          <a:xfrm>
            <a:off x="4854742" y="0"/>
            <a:ext cx="4289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rmation">
  <p:cSld name="Information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/>
          <p:nvPr>
            <p:ph idx="1" type="body"/>
          </p:nvPr>
        </p:nvSpPr>
        <p:spPr>
          <a:xfrm>
            <a:off x="1457073" y="1711801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7" name="Google Shape;437;p64"/>
          <p:cNvSpPr txBox="1"/>
          <p:nvPr>
            <p:ph idx="2" type="body"/>
          </p:nvPr>
        </p:nvSpPr>
        <p:spPr>
          <a:xfrm>
            <a:off x="1457074" y="1991571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64"/>
          <p:cNvSpPr txBox="1"/>
          <p:nvPr>
            <p:ph type="title"/>
          </p:nvPr>
        </p:nvSpPr>
        <p:spPr>
          <a:xfrm>
            <a:off x="757395" y="632594"/>
            <a:ext cx="64596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Raleway Thin"/>
              <a:buNone/>
              <a:defRPr b="1" i="0" sz="2400" u="none" cap="none" strike="noStrike">
                <a:solidFill>
                  <a:srgbClr val="333333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3" type="body"/>
          </p:nvPr>
        </p:nvSpPr>
        <p:spPr>
          <a:xfrm>
            <a:off x="1457072" y="2597996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64"/>
          <p:cNvSpPr txBox="1"/>
          <p:nvPr>
            <p:ph idx="4" type="body"/>
          </p:nvPr>
        </p:nvSpPr>
        <p:spPr>
          <a:xfrm>
            <a:off x="1457073" y="2877766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64"/>
          <p:cNvSpPr txBox="1"/>
          <p:nvPr>
            <p:ph idx="5" type="body"/>
          </p:nvPr>
        </p:nvSpPr>
        <p:spPr>
          <a:xfrm>
            <a:off x="1457072" y="3480891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" name="Google Shape;442;p64"/>
          <p:cNvSpPr txBox="1"/>
          <p:nvPr>
            <p:ph idx="6" type="body"/>
          </p:nvPr>
        </p:nvSpPr>
        <p:spPr>
          <a:xfrm>
            <a:off x="1457073" y="3760661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64"/>
          <p:cNvSpPr txBox="1"/>
          <p:nvPr>
            <p:ph idx="7" type="body"/>
          </p:nvPr>
        </p:nvSpPr>
        <p:spPr>
          <a:xfrm>
            <a:off x="5610888" y="1711801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p64"/>
          <p:cNvSpPr txBox="1"/>
          <p:nvPr>
            <p:ph idx="8" type="body"/>
          </p:nvPr>
        </p:nvSpPr>
        <p:spPr>
          <a:xfrm>
            <a:off x="5610889" y="1991571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64"/>
          <p:cNvSpPr txBox="1"/>
          <p:nvPr>
            <p:ph idx="9" type="body"/>
          </p:nvPr>
        </p:nvSpPr>
        <p:spPr>
          <a:xfrm>
            <a:off x="5610888" y="2597996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6" name="Google Shape;446;p64"/>
          <p:cNvSpPr txBox="1"/>
          <p:nvPr>
            <p:ph idx="13" type="body"/>
          </p:nvPr>
        </p:nvSpPr>
        <p:spPr>
          <a:xfrm>
            <a:off x="5610888" y="2877766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7" name="Google Shape;447;p64"/>
          <p:cNvSpPr txBox="1"/>
          <p:nvPr>
            <p:ph idx="14" type="body"/>
          </p:nvPr>
        </p:nvSpPr>
        <p:spPr>
          <a:xfrm>
            <a:off x="5610888" y="3480891"/>
            <a:ext cx="280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350"/>
              <a:buFont typeface="Raleway Thin"/>
              <a:buNone/>
              <a:defRPr b="1" i="0" sz="1350" u="none" cap="none" strike="noStrike">
                <a:solidFill>
                  <a:srgbClr val="3B3B3B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8" name="Google Shape;448;p64"/>
          <p:cNvSpPr txBox="1"/>
          <p:nvPr>
            <p:ph idx="15" type="body"/>
          </p:nvPr>
        </p:nvSpPr>
        <p:spPr>
          <a:xfrm>
            <a:off x="5610888" y="3760661"/>
            <a:ext cx="28086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050"/>
              <a:buFont typeface="Merriweather Light"/>
              <a:buNone/>
              <a:defRPr b="0" i="0" sz="1050" u="none" cap="none" strike="noStrike">
                <a:solidFill>
                  <a:srgbClr val="555555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theme" Target="../theme/theme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theme" Target="../theme/theme2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8" name="Google Shape;168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" name="Google Shape;226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 Thin"/>
              <a:buNone/>
              <a:defRPr b="0" i="0" sz="33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2" name="Google Shape;392;p5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304800" lvl="1" marL="914400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04800" lvl="2" marL="1371600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04" name="Google Shape;404;p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aleway Thin"/>
              <a:buNone/>
              <a:defRPr b="0" i="0" sz="2400" u="none" cap="none" strike="noStrike">
                <a:solidFill>
                  <a:srgbClr val="3F3F3F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 Thin"/>
              <a:buNone/>
              <a:defRPr b="0" i="0" sz="3300" u="none" cap="none" strike="noStrik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9" name="Google Shape;419;p6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1"/>
    <p:sldLayoutId id="2147483703" r:id="rId2"/>
    <p:sldLayoutId id="2147483704" r:id="rId3"/>
    <p:sldLayoutId id="214748370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bipars.ru" TargetMode="External"/><Relationship Id="rId4" Type="http://schemas.openxmlformats.org/officeDocument/2006/relationships/hyperlink" Target="http://www.1alfagroup.ru" TargetMode="External"/><Relationship Id="rId5" Type="http://schemas.openxmlformats.org/officeDocument/2006/relationships/hyperlink" Target="mailto:info@bipars.ru" TargetMode="External"/><Relationship Id="rId6" Type="http://schemas.openxmlformats.org/officeDocument/2006/relationships/hyperlink" Target="https://www.youtube.com/channel/UCxrItxVYLVd0bywAMKbceJw/video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350" y="649325"/>
            <a:ext cx="5144548" cy="339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5"/>
          <p:cNvSpPr txBox="1"/>
          <p:nvPr>
            <p:ph type="title"/>
          </p:nvPr>
        </p:nvSpPr>
        <p:spPr>
          <a:xfrm>
            <a:off x="265500" y="102576"/>
            <a:ext cx="4045200" cy="8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1155CC"/>
                </a:solidFill>
              </a:rPr>
              <a:t>Наши продукты</a:t>
            </a:r>
            <a:r>
              <a:rPr b="1" lang="ru" sz="3400">
                <a:solidFill>
                  <a:srgbClr val="1155CC"/>
                </a:solidFill>
              </a:rPr>
              <a:t>:</a:t>
            </a:r>
            <a:endParaRPr/>
          </a:p>
        </p:txBody>
      </p:sp>
      <p:sp>
        <p:nvSpPr>
          <p:cNvPr id="628" name="Google Shape;628;p75"/>
          <p:cNvSpPr txBox="1"/>
          <p:nvPr>
            <p:ph idx="2" type="body"/>
          </p:nvPr>
        </p:nvSpPr>
        <p:spPr>
          <a:xfrm>
            <a:off x="4939500" y="2160600"/>
            <a:ext cx="3837000" cy="26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ru" sz="1600"/>
              <a:t>Управленческий консалтинг (построение системы продаж, мониторинг, управление)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ru" sz="1600"/>
              <a:t>Проведение тренингов, коучинг руководителей компаний   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ru" sz="1600"/>
              <a:t>Дистанционное обучение, выдача Сертификатов и Дипломов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Font typeface="Roboto"/>
              <a:buAutoNum type="arabicPeriod"/>
            </a:pPr>
            <a:r>
              <a:rPr lang="ru" sz="1600"/>
              <a:t>Создание онлайн-школ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Font typeface="Lato"/>
              <a:buAutoNum type="arabicPeriod"/>
            </a:pPr>
            <a:r>
              <a:rPr lang="ru" sz="1600"/>
              <a:t>Внедрение CRM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29" name="Google Shape;62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0" y="1193175"/>
            <a:ext cx="4434051" cy="396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6"/>
          <p:cNvSpPr txBox="1"/>
          <p:nvPr>
            <p:ph type="title"/>
          </p:nvPr>
        </p:nvSpPr>
        <p:spPr>
          <a:xfrm>
            <a:off x="1019100" y="424969"/>
            <a:ext cx="65619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</a:pPr>
            <a:r>
              <a:rPr lang="ru" sz="2800">
                <a:solidFill>
                  <a:srgbClr val="1155CC"/>
                </a:solidFill>
              </a:rPr>
              <a:t>Оставьте заявку на подробную консультацию</a:t>
            </a:r>
            <a:endParaRPr sz="2800">
              <a:solidFill>
                <a:srgbClr val="1155CC"/>
              </a:solidFill>
            </a:endParaRPr>
          </a:p>
        </p:txBody>
      </p:sp>
      <p:sp>
        <p:nvSpPr>
          <p:cNvPr id="636" name="Google Shape;636;p76"/>
          <p:cNvSpPr txBox="1"/>
          <p:nvPr>
            <p:ph idx="1" type="body"/>
          </p:nvPr>
        </p:nvSpPr>
        <p:spPr>
          <a:xfrm>
            <a:off x="816950" y="1467263"/>
            <a:ext cx="7137600" cy="28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Merriweather Light"/>
              <a:buNone/>
            </a:pPr>
            <a:r>
              <a:rPr b="1" lang="ru" sz="1900">
                <a:latin typeface="Roboto"/>
                <a:ea typeface="Roboto"/>
                <a:cs typeface="Roboto"/>
                <a:sym typeface="Roboto"/>
              </a:rPr>
              <a:t>Наш Адрес: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Merriweather Light"/>
              <a:buNone/>
            </a:pPr>
            <a:r>
              <a:rPr lang="ru" sz="1900">
                <a:latin typeface="Roboto"/>
                <a:ea typeface="Roboto"/>
                <a:cs typeface="Roboto"/>
                <a:sym typeface="Roboto"/>
              </a:rPr>
              <a:t>г. Москва, ул. Искры, д. 17 “А”, с. 3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000"/>
              </a:lnSpc>
              <a:spcBef>
                <a:spcPts val="1238"/>
              </a:spcBef>
              <a:spcAft>
                <a:spcPts val="0"/>
              </a:spcAft>
              <a:buNone/>
            </a:pPr>
            <a:r>
              <a:rPr lang="ru" sz="1900">
                <a:latin typeface="Roboto"/>
                <a:ea typeface="Roboto"/>
                <a:cs typeface="Roboto"/>
                <a:sym typeface="Roboto"/>
              </a:rPr>
              <a:t>Тел.: 8 (495) 118-20-34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000"/>
              </a:lnSpc>
              <a:spcBef>
                <a:spcPts val="1238"/>
              </a:spcBef>
              <a:spcAft>
                <a:spcPts val="0"/>
              </a:spcAft>
              <a:buNone/>
            </a:pPr>
            <a:r>
              <a:rPr lang="ru" sz="1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www.bipars.ru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000"/>
              </a:lnSpc>
              <a:spcBef>
                <a:spcPts val="1238"/>
              </a:spcBef>
              <a:spcAft>
                <a:spcPts val="0"/>
              </a:spcAft>
              <a:buNone/>
            </a:pPr>
            <a:r>
              <a:rPr lang="ru" sz="1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www.1alfagroup.ru</a:t>
            </a:r>
            <a:r>
              <a:rPr lang="ru" sz="1900"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000"/>
              </a:lnSpc>
              <a:spcBef>
                <a:spcPts val="1238"/>
              </a:spcBef>
              <a:spcAft>
                <a:spcPts val="0"/>
              </a:spcAft>
              <a:buNone/>
            </a:pPr>
            <a:r>
              <a:rPr lang="ru" sz="1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info@bipars.ru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3000"/>
              </a:lnSpc>
              <a:spcBef>
                <a:spcPts val="1238"/>
              </a:spcBef>
              <a:spcAft>
                <a:spcPts val="0"/>
              </a:spcAft>
              <a:buNone/>
            </a:pPr>
            <a:r>
              <a:rPr lang="ru" sz="1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Наш канал YouTube.com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/>
          <p:nvPr/>
        </p:nvSpPr>
        <p:spPr>
          <a:xfrm>
            <a:off x="3657600" y="1135830"/>
            <a:ext cx="1872900" cy="227400"/>
          </a:xfrm>
          <a:prstGeom prst="roundRect">
            <a:avLst>
              <a:gd fmla="val 50000" name="adj"/>
            </a:avLst>
          </a:prstGeom>
          <a:solidFill>
            <a:srgbClr val="B1C1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2" name="Google Shape;462;p67"/>
          <p:cNvSpPr txBox="1"/>
          <p:nvPr>
            <p:ph type="title"/>
          </p:nvPr>
        </p:nvSpPr>
        <p:spPr>
          <a:xfrm>
            <a:off x="363350" y="715324"/>
            <a:ext cx="8447700" cy="25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 Thin"/>
              <a:buNone/>
            </a:pPr>
            <a:r>
              <a:rPr lang="ru" sz="4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sz="49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 Thin"/>
              <a:buNone/>
            </a:pPr>
            <a:r>
              <a:rPr lang="ru" sz="4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гарантия возврата</a:t>
            </a:r>
            <a:endParaRPr sz="49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aleway Thin"/>
              <a:buNone/>
            </a:pPr>
            <a:r>
              <a:rPr lang="ru" sz="4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паушального взноса</a:t>
            </a:r>
            <a:endParaRPr sz="49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63" name="Google Shape;463;p67"/>
          <p:cNvGrpSpPr/>
          <p:nvPr/>
        </p:nvGrpSpPr>
        <p:grpSpPr>
          <a:xfrm>
            <a:off x="3474784" y="3568470"/>
            <a:ext cx="2194500" cy="546300"/>
            <a:chOff x="3335962" y="4757960"/>
            <a:chExt cx="2194500" cy="728400"/>
          </a:xfrm>
        </p:grpSpPr>
        <p:sp>
          <p:nvSpPr>
            <p:cNvPr id="464" name="Google Shape;464;p67"/>
            <p:cNvSpPr/>
            <p:nvPr/>
          </p:nvSpPr>
          <p:spPr>
            <a:xfrm>
              <a:off x="3335962" y="4757960"/>
              <a:ext cx="2194500" cy="728400"/>
            </a:xfrm>
            <a:prstGeom prst="roundRect">
              <a:avLst>
                <a:gd fmla="val 8887" name="adj"/>
              </a:avLst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" sz="1800" u="none" cap="none" strike="noStrike">
                  <a:solidFill>
                    <a:srgbClr val="333333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b="1" i="0" lang="ru" sz="180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  </a:t>
              </a:r>
              <a:r>
                <a:rPr b="1" lang="ru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Подробнее</a:t>
              </a:r>
              <a:endPara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65" name="Google Shape;465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69881" y="4976593"/>
              <a:ext cx="226209" cy="2942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Цели нашей работы:</a:t>
            </a:r>
            <a:endParaRPr/>
          </a:p>
        </p:txBody>
      </p:sp>
      <p:sp>
        <p:nvSpPr>
          <p:cNvPr id="471" name="Google Shape;471;p68"/>
          <p:cNvSpPr txBox="1"/>
          <p:nvPr>
            <p:ph idx="1" type="body"/>
          </p:nvPr>
        </p:nvSpPr>
        <p:spPr>
          <a:xfrm>
            <a:off x="471900" y="1919075"/>
            <a:ext cx="441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Рост основных показателей;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Прозрачность бизнес-процессов;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Развитие кадров;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Настройка системы контроля;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Внедрение IT-продуктов;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 sz="1800">
                <a:solidFill>
                  <a:srgbClr val="000000"/>
                </a:solidFill>
              </a:rPr>
              <a:t>Повышение эффективности работы всех служб.</a:t>
            </a:r>
            <a:endParaRPr sz="1800">
              <a:solidFill>
                <a:srgbClr val="000000"/>
              </a:solidFill>
            </a:endParaRPr>
          </a:p>
        </p:txBody>
      </p:sp>
      <p:graphicFrame>
        <p:nvGraphicFramePr>
          <p:cNvPr id="472" name="Google Shape;472;p68"/>
          <p:cNvGraphicFramePr/>
          <p:nvPr/>
        </p:nvGraphicFramePr>
        <p:xfrm>
          <a:off x="5071481" y="45522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{76D91EC9-CA1F-493F-8CE8-E43FE802480D}</a:tableStyleId>
              </a:tblPr>
              <a:tblGrid>
                <a:gridCol w="821450"/>
                <a:gridCol w="821450"/>
                <a:gridCol w="821450"/>
                <a:gridCol w="821450"/>
              </a:tblGrid>
              <a:tr h="241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2017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2018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2019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2020</a:t>
                      </a: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3" name="Google Shape;473;p68"/>
          <p:cNvSpPr/>
          <p:nvPr/>
        </p:nvSpPr>
        <p:spPr>
          <a:xfrm>
            <a:off x="5154825" y="3536048"/>
            <a:ext cx="722400" cy="99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8"/>
          <p:cNvSpPr/>
          <p:nvPr/>
        </p:nvSpPr>
        <p:spPr>
          <a:xfrm>
            <a:off x="5975583" y="3069166"/>
            <a:ext cx="722400" cy="1457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8"/>
          <p:cNvSpPr/>
          <p:nvPr/>
        </p:nvSpPr>
        <p:spPr>
          <a:xfrm>
            <a:off x="6796350" y="2445950"/>
            <a:ext cx="722400" cy="2080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8"/>
          <p:cNvSpPr/>
          <p:nvPr/>
        </p:nvSpPr>
        <p:spPr>
          <a:xfrm>
            <a:off x="7617100" y="1919075"/>
            <a:ext cx="722400" cy="2607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7" name="Google Shape;477;p68"/>
          <p:cNvCxnSpPr/>
          <p:nvPr/>
        </p:nvCxnSpPr>
        <p:spPr>
          <a:xfrm rot="10800000">
            <a:off x="509400" y="4552050"/>
            <a:ext cx="8147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/>
          <p:nvPr>
            <p:ph type="title"/>
          </p:nvPr>
        </p:nvSpPr>
        <p:spPr>
          <a:xfrm>
            <a:off x="722900" y="1551425"/>
            <a:ext cx="2799900" cy="8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Наш опыт</a:t>
            </a:r>
            <a:endParaRPr sz="29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69"/>
          <p:cNvSpPr txBox="1"/>
          <p:nvPr>
            <p:ph idx="1" type="body"/>
          </p:nvPr>
        </p:nvSpPr>
        <p:spPr>
          <a:xfrm>
            <a:off x="3605300" y="1068650"/>
            <a:ext cx="47982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Наша компания опирается на успешный опыт внедрений наших продуктов и развития более 1 500 компаний любого масштаба во всех сферах бизнеса. Мы комплексно подходим к внедрениям: начиная от стратегии и заканчивая обучением сотрудников и контролем за всеми показателями.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4" name="Google Shape;484;p69"/>
          <p:cNvSpPr txBox="1"/>
          <p:nvPr/>
        </p:nvSpPr>
        <p:spPr>
          <a:xfrm>
            <a:off x="642950" y="2706500"/>
            <a:ext cx="23877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На рынке консалтинга и внедрений</a:t>
            </a:r>
            <a:endParaRPr b="1" sz="10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69"/>
          <p:cNvSpPr txBox="1"/>
          <p:nvPr/>
        </p:nvSpPr>
        <p:spPr>
          <a:xfrm>
            <a:off x="722900" y="2931545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15 лет</a:t>
            </a:r>
            <a:endParaRPr b="1" sz="43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6" name="Google Shape;486;p69"/>
          <p:cNvCxnSpPr/>
          <p:nvPr/>
        </p:nvCxnSpPr>
        <p:spPr>
          <a:xfrm>
            <a:off x="3224350" y="2706500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87" name="Google Shape;487;p69"/>
          <p:cNvSpPr txBox="1"/>
          <p:nvPr/>
        </p:nvSpPr>
        <p:spPr>
          <a:xfrm>
            <a:off x="3537900" y="2706500"/>
            <a:ext cx="2284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Реализовано проектов для юрлиц</a:t>
            </a:r>
            <a:endParaRPr b="1" sz="10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69"/>
          <p:cNvSpPr txBox="1"/>
          <p:nvPr/>
        </p:nvSpPr>
        <p:spPr>
          <a:xfrm>
            <a:off x="3321600" y="2931550"/>
            <a:ext cx="25008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1 500</a:t>
            </a:r>
            <a:endParaRPr b="1" sz="43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9" name="Google Shape;489;p69"/>
          <p:cNvCxnSpPr/>
          <p:nvPr/>
        </p:nvCxnSpPr>
        <p:spPr>
          <a:xfrm>
            <a:off x="5919650" y="2706500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90" name="Google Shape;490;p69"/>
          <p:cNvSpPr txBox="1"/>
          <p:nvPr/>
        </p:nvSpPr>
        <p:spPr>
          <a:xfrm>
            <a:off x="6382900" y="2706495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Обучили сотрудников</a:t>
            </a:r>
            <a:endParaRPr b="1" sz="10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69"/>
          <p:cNvSpPr txBox="1"/>
          <p:nvPr/>
        </p:nvSpPr>
        <p:spPr>
          <a:xfrm>
            <a:off x="5989150" y="2931550"/>
            <a:ext cx="25563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10 тыс.</a:t>
            </a:r>
            <a:endParaRPr b="1" sz="43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0"/>
          <p:cNvSpPr txBox="1"/>
          <p:nvPr>
            <p:ph type="title"/>
          </p:nvPr>
        </p:nvSpPr>
        <p:spPr>
          <a:xfrm>
            <a:off x="624150" y="599512"/>
            <a:ext cx="79179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Raleway Thin"/>
              <a:buNone/>
            </a:pPr>
            <a:r>
              <a:rPr b="1" lang="ru" sz="30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Наши клиенты:</a:t>
            </a:r>
            <a:endParaRPr b="1" sz="30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70"/>
          <p:cNvSpPr/>
          <p:nvPr/>
        </p:nvSpPr>
        <p:spPr>
          <a:xfrm>
            <a:off x="0" y="558694"/>
            <a:ext cx="499286" cy="593544"/>
          </a:xfrm>
          <a:custGeom>
            <a:rect b="b" l="l" r="r" t="t"/>
            <a:pathLst>
              <a:path extrusionOk="0" h="892548" w="832144">
                <a:moveTo>
                  <a:pt x="0" y="892548"/>
                </a:moveTo>
                <a:lnTo>
                  <a:pt x="0" y="0"/>
                </a:lnTo>
                <a:lnTo>
                  <a:pt x="540830" y="0"/>
                </a:lnTo>
                <a:lnTo>
                  <a:pt x="832144" y="452998"/>
                </a:lnTo>
                <a:lnTo>
                  <a:pt x="540830" y="892548"/>
                </a:lnTo>
                <a:lnTo>
                  <a:pt x="0" y="892548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99" name="Google Shape;49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55" y="1175700"/>
            <a:ext cx="2714769" cy="13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500" y="1172950"/>
            <a:ext cx="2273251" cy="12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5075" y="1172000"/>
            <a:ext cx="2273249" cy="128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823" y="2657225"/>
            <a:ext cx="2066825" cy="17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5200" y="2657220"/>
            <a:ext cx="2185826" cy="155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5075" y="2657225"/>
            <a:ext cx="2185824" cy="1456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1"/>
          <p:cNvSpPr/>
          <p:nvPr/>
        </p:nvSpPr>
        <p:spPr>
          <a:xfrm>
            <a:off x="1407318" y="1516262"/>
            <a:ext cx="3236120" cy="562570"/>
          </a:xfrm>
          <a:custGeom>
            <a:rect b="b" l="l" r="r" t="t"/>
            <a:pathLst>
              <a:path extrusionOk="0" h="1000125" w="4314826">
                <a:moveTo>
                  <a:pt x="0" y="0"/>
                </a:moveTo>
                <a:lnTo>
                  <a:pt x="4048126" y="0"/>
                </a:lnTo>
                <a:lnTo>
                  <a:pt x="4314826" y="495300"/>
                </a:lnTo>
                <a:lnTo>
                  <a:pt x="4048126" y="1000125"/>
                </a:lnTo>
                <a:lnTo>
                  <a:pt x="0" y="1000125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71"/>
          <p:cNvSpPr/>
          <p:nvPr/>
        </p:nvSpPr>
        <p:spPr>
          <a:xfrm>
            <a:off x="1407318" y="2756131"/>
            <a:ext cx="3236120" cy="562570"/>
          </a:xfrm>
          <a:custGeom>
            <a:rect b="b" l="l" r="r" t="t"/>
            <a:pathLst>
              <a:path extrusionOk="0" h="1000125" w="4314826">
                <a:moveTo>
                  <a:pt x="0" y="0"/>
                </a:moveTo>
                <a:lnTo>
                  <a:pt x="4048126" y="0"/>
                </a:lnTo>
                <a:lnTo>
                  <a:pt x="4314826" y="495300"/>
                </a:lnTo>
                <a:lnTo>
                  <a:pt x="4048126" y="1000125"/>
                </a:lnTo>
                <a:lnTo>
                  <a:pt x="0" y="1000125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2" name="Google Shape;512;p71"/>
          <p:cNvSpPr/>
          <p:nvPr/>
        </p:nvSpPr>
        <p:spPr>
          <a:xfrm>
            <a:off x="1400175" y="2132400"/>
            <a:ext cx="3235477" cy="562570"/>
          </a:xfrm>
          <a:custGeom>
            <a:rect b="b" l="l" r="r" t="t"/>
            <a:pathLst>
              <a:path extrusionOk="0" h="1000125" w="4638676">
                <a:moveTo>
                  <a:pt x="19050" y="0"/>
                </a:moveTo>
                <a:lnTo>
                  <a:pt x="4371976" y="0"/>
                </a:lnTo>
                <a:lnTo>
                  <a:pt x="4638676" y="495300"/>
                </a:lnTo>
                <a:lnTo>
                  <a:pt x="4371976" y="1000125"/>
                </a:lnTo>
                <a:lnTo>
                  <a:pt x="0" y="1000125"/>
                </a:lnTo>
                <a:lnTo>
                  <a:pt x="190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71"/>
          <p:cNvSpPr/>
          <p:nvPr/>
        </p:nvSpPr>
        <p:spPr>
          <a:xfrm>
            <a:off x="1400175" y="3379850"/>
            <a:ext cx="3235477" cy="562570"/>
          </a:xfrm>
          <a:custGeom>
            <a:rect b="b" l="l" r="r" t="t"/>
            <a:pathLst>
              <a:path extrusionOk="0" h="1000125" w="4638676">
                <a:moveTo>
                  <a:pt x="19050" y="0"/>
                </a:moveTo>
                <a:lnTo>
                  <a:pt x="4371976" y="0"/>
                </a:lnTo>
                <a:lnTo>
                  <a:pt x="4638676" y="495300"/>
                </a:lnTo>
                <a:lnTo>
                  <a:pt x="4371976" y="1000125"/>
                </a:lnTo>
                <a:lnTo>
                  <a:pt x="0" y="1000125"/>
                </a:lnTo>
                <a:lnTo>
                  <a:pt x="190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p71"/>
          <p:cNvSpPr/>
          <p:nvPr/>
        </p:nvSpPr>
        <p:spPr>
          <a:xfrm>
            <a:off x="671512" y="1516261"/>
            <a:ext cx="742950" cy="565071"/>
          </a:xfrm>
          <a:custGeom>
            <a:rect b="b" l="l" r="r" t="t"/>
            <a:pathLst>
              <a:path extrusionOk="0" h="1000125" w="990600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71"/>
          <p:cNvSpPr/>
          <p:nvPr/>
        </p:nvSpPr>
        <p:spPr>
          <a:xfrm>
            <a:off x="671512" y="2132410"/>
            <a:ext cx="742950" cy="565071"/>
          </a:xfrm>
          <a:custGeom>
            <a:rect b="b" l="l" r="r" t="t"/>
            <a:pathLst>
              <a:path extrusionOk="0" h="1000125" w="990600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71"/>
          <p:cNvSpPr/>
          <p:nvPr/>
        </p:nvSpPr>
        <p:spPr>
          <a:xfrm>
            <a:off x="671512" y="2756130"/>
            <a:ext cx="742950" cy="565071"/>
          </a:xfrm>
          <a:custGeom>
            <a:rect b="b" l="l" r="r" t="t"/>
            <a:pathLst>
              <a:path extrusionOk="0" h="1000125" w="990600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p71"/>
          <p:cNvSpPr/>
          <p:nvPr/>
        </p:nvSpPr>
        <p:spPr>
          <a:xfrm>
            <a:off x="671512" y="3379851"/>
            <a:ext cx="742950" cy="565071"/>
          </a:xfrm>
          <a:custGeom>
            <a:rect b="b" l="l" r="r" t="t"/>
            <a:pathLst>
              <a:path extrusionOk="0" h="1000125" w="990600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sx="98000" rotWithShape="0" algn="t" dir="5400000" dist="38100" sy="98000">
              <a:srgbClr val="000000">
                <a:alpha val="1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71"/>
          <p:cNvSpPr/>
          <p:nvPr/>
        </p:nvSpPr>
        <p:spPr>
          <a:xfrm>
            <a:off x="5529263" y="0"/>
            <a:ext cx="3621900" cy="51435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71"/>
          <p:cNvSpPr txBox="1"/>
          <p:nvPr>
            <p:ph idx="1" type="body"/>
          </p:nvPr>
        </p:nvSpPr>
        <p:spPr>
          <a:xfrm>
            <a:off x="872753" y="1621530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</a:pPr>
            <a:r>
              <a:rPr lang="ru"/>
              <a:t>01</a:t>
            </a:r>
            <a:endParaRPr/>
          </a:p>
        </p:txBody>
      </p:sp>
      <p:sp>
        <p:nvSpPr>
          <p:cNvPr id="520" name="Google Shape;520;p71"/>
          <p:cNvSpPr txBox="1"/>
          <p:nvPr>
            <p:ph idx="2" type="body"/>
          </p:nvPr>
        </p:nvSpPr>
        <p:spPr>
          <a:xfrm>
            <a:off x="1503881" y="1563619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Merriweather"/>
              <a:buNone/>
            </a:pPr>
            <a:r>
              <a:rPr lang="ru"/>
              <a:t>Возможность развивать бизнес Ваших клиентов в удобное для Вас время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21" name="Google Shape;521;p71"/>
          <p:cNvSpPr txBox="1"/>
          <p:nvPr>
            <p:ph type="title"/>
          </p:nvPr>
        </p:nvSpPr>
        <p:spPr>
          <a:xfrm>
            <a:off x="257975" y="265550"/>
            <a:ext cx="48300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Raleway Thin"/>
              <a:buNone/>
            </a:pPr>
            <a:r>
              <a:rPr lang="ru" sz="27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Сотрудничество с нами это:</a:t>
            </a:r>
            <a:endParaRPr sz="27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71"/>
          <p:cNvSpPr txBox="1"/>
          <p:nvPr>
            <p:ph idx="3" type="body"/>
          </p:nvPr>
        </p:nvSpPr>
        <p:spPr>
          <a:xfrm>
            <a:off x="872753" y="2230882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</a:pPr>
            <a:r>
              <a:rPr lang="ru"/>
              <a:t>02</a:t>
            </a:r>
            <a:endParaRPr/>
          </a:p>
        </p:txBody>
      </p:sp>
      <p:sp>
        <p:nvSpPr>
          <p:cNvPr id="523" name="Google Shape;523;p71"/>
          <p:cNvSpPr txBox="1"/>
          <p:nvPr>
            <p:ph idx="4" type="body"/>
          </p:nvPr>
        </p:nvSpPr>
        <p:spPr>
          <a:xfrm>
            <a:off x="1503875" y="2107525"/>
            <a:ext cx="2962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Merriweather"/>
              <a:buNone/>
            </a:pPr>
            <a:r>
              <a:rPr lang="ru"/>
              <a:t>Возможность работать дистанционно (удаленный контроль и коммуникации)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24" name="Google Shape;524;p71"/>
          <p:cNvSpPr txBox="1"/>
          <p:nvPr>
            <p:ph idx="5" type="body"/>
          </p:nvPr>
        </p:nvSpPr>
        <p:spPr>
          <a:xfrm>
            <a:off x="872753" y="2862421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</a:pPr>
            <a:r>
              <a:rPr lang="ru"/>
              <a:t>03</a:t>
            </a:r>
            <a:endParaRPr/>
          </a:p>
        </p:txBody>
      </p:sp>
      <p:sp>
        <p:nvSpPr>
          <p:cNvPr id="525" name="Google Shape;525;p71"/>
          <p:cNvSpPr txBox="1"/>
          <p:nvPr>
            <p:ph idx="6" type="body"/>
          </p:nvPr>
        </p:nvSpPr>
        <p:spPr>
          <a:xfrm>
            <a:off x="1503881" y="2804510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Merriweather"/>
              <a:buNone/>
            </a:pPr>
            <a:r>
              <a:rPr lang="ru"/>
              <a:t>Возможность вести 10-30 проектов одновременно ( в зависимости от масштабов проекта)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26" name="Google Shape;526;p71"/>
          <p:cNvSpPr txBox="1"/>
          <p:nvPr>
            <p:ph idx="7" type="body"/>
          </p:nvPr>
        </p:nvSpPr>
        <p:spPr>
          <a:xfrm>
            <a:off x="872753" y="3478913"/>
            <a:ext cx="50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 Thin"/>
              <a:buNone/>
            </a:pPr>
            <a:r>
              <a:rPr lang="ru"/>
              <a:t>04</a:t>
            </a:r>
            <a:endParaRPr/>
          </a:p>
        </p:txBody>
      </p:sp>
      <p:sp>
        <p:nvSpPr>
          <p:cNvPr id="527" name="Google Shape;527;p71"/>
          <p:cNvSpPr txBox="1"/>
          <p:nvPr>
            <p:ph idx="8" type="body"/>
          </p:nvPr>
        </p:nvSpPr>
        <p:spPr>
          <a:xfrm>
            <a:off x="1503881" y="3421002"/>
            <a:ext cx="30780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Merriweather"/>
              <a:buNone/>
            </a:pPr>
            <a:r>
              <a:rPr lang="ru"/>
              <a:t>Возможность зарабатывать на юридических и физических лицах</a:t>
            </a:r>
            <a:endParaRPr>
              <a:solidFill>
                <a:srgbClr val="262626"/>
              </a:solidFill>
            </a:endParaRPr>
          </a:p>
        </p:txBody>
      </p:sp>
      <p:pic>
        <p:nvPicPr>
          <p:cNvPr id="528" name="Google Shape;528;p71"/>
          <p:cNvPicPr preferRelativeResize="0"/>
          <p:nvPr/>
        </p:nvPicPr>
        <p:blipFill rotWithShape="1">
          <a:blip r:embed="rId3">
            <a:alphaModFix/>
          </a:blip>
          <a:srcRect b="0" l="3976" r="3985" t="0"/>
          <a:stretch/>
        </p:blipFill>
        <p:spPr>
          <a:xfrm>
            <a:off x="5529275" y="0"/>
            <a:ext cx="3236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мы решаем задачи:</a:t>
            </a:r>
            <a:endParaRPr/>
          </a:p>
        </p:txBody>
      </p:sp>
      <p:grpSp>
        <p:nvGrpSpPr>
          <p:cNvPr id="534" name="Google Shape;534;p72"/>
          <p:cNvGrpSpPr/>
          <p:nvPr/>
        </p:nvGrpSpPr>
        <p:grpSpPr>
          <a:xfrm>
            <a:off x="431925" y="1304875"/>
            <a:ext cx="2628925" cy="3416400"/>
            <a:chOff x="431925" y="1304875"/>
            <a:chExt cx="2628925" cy="3416400"/>
          </a:xfrm>
        </p:grpSpPr>
        <p:sp>
          <p:nvSpPr>
            <p:cNvPr id="535" name="Google Shape;535;p72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72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7" name="Google Shape;537;p72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Анализ проблемы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8" name="Google Shape;538;p72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В большинстве компаний есть проблемы с: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Продажами;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Отчетностью;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Контролем;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Управлением.</a:t>
            </a:r>
            <a:endParaRPr sz="1600"/>
          </a:p>
        </p:txBody>
      </p:sp>
      <p:grpSp>
        <p:nvGrpSpPr>
          <p:cNvPr id="539" name="Google Shape;539;p72"/>
          <p:cNvGrpSpPr/>
          <p:nvPr/>
        </p:nvGrpSpPr>
        <p:grpSpPr>
          <a:xfrm>
            <a:off x="3320450" y="1304875"/>
            <a:ext cx="2632500" cy="3416400"/>
            <a:chOff x="3320450" y="1304875"/>
            <a:chExt cx="2632500" cy="3416400"/>
          </a:xfrm>
        </p:grpSpPr>
        <p:sp>
          <p:nvSpPr>
            <p:cNvPr id="540" name="Google Shape;540;p72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2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2" name="Google Shape;542;p72"/>
          <p:cNvSpPr txBox="1"/>
          <p:nvPr>
            <p:ph idx="4294967295" type="body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Внедрение решения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3" name="Google Shape;543;p72"/>
          <p:cNvSpPr txBox="1"/>
          <p:nvPr>
            <p:ph idx="4294967295" type="body"/>
          </p:nvPr>
        </p:nvSpPr>
        <p:spPr>
          <a:xfrm>
            <a:off x="33967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Решение: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Наем новых сотрудников;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Внедрение CRM-системы;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Создание документов;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Внедрение отчетности.</a:t>
            </a:r>
            <a:endParaRPr sz="1600"/>
          </a:p>
        </p:txBody>
      </p:sp>
      <p:grpSp>
        <p:nvGrpSpPr>
          <p:cNvPr id="544" name="Google Shape;544;p72"/>
          <p:cNvGrpSpPr/>
          <p:nvPr/>
        </p:nvGrpSpPr>
        <p:grpSpPr>
          <a:xfrm>
            <a:off x="6161480" y="1304875"/>
            <a:ext cx="2892064" cy="3416400"/>
            <a:chOff x="6212550" y="1304875"/>
            <a:chExt cx="2632500" cy="3416400"/>
          </a:xfrm>
        </p:grpSpPr>
        <p:sp>
          <p:nvSpPr>
            <p:cNvPr id="545" name="Google Shape;545;p72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72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7" name="Google Shape;547;p72"/>
          <p:cNvSpPr txBox="1"/>
          <p:nvPr>
            <p:ph idx="4294967295" type="body"/>
          </p:nvPr>
        </p:nvSpPr>
        <p:spPr>
          <a:xfrm>
            <a:off x="6212550" y="1304875"/>
            <a:ext cx="27084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Сервисная поддержка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8" name="Google Shape;548;p72"/>
          <p:cNvSpPr txBox="1"/>
          <p:nvPr>
            <p:ph idx="4294967295" type="body"/>
          </p:nvPr>
        </p:nvSpPr>
        <p:spPr>
          <a:xfrm>
            <a:off x="6212550" y="1850300"/>
            <a:ext cx="2708400" cy="28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Контроль показателей: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Анализ основных бизнес-показателей;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Составление еженедельных отчетов;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ru" sz="1600"/>
              <a:t>Корректировка стратегии с руководителем.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Фоновый значок указателя на временной шкале" id="553" name="Google Shape;553;p73"/>
          <p:cNvSpPr/>
          <p:nvPr/>
        </p:nvSpPr>
        <p:spPr>
          <a:xfrm>
            <a:off x="340934" y="2199000"/>
            <a:ext cx="1872300" cy="7455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3"/>
          <p:cNvSpPr txBox="1"/>
          <p:nvPr>
            <p:ph idx="4294967295" type="body"/>
          </p:nvPr>
        </p:nvSpPr>
        <p:spPr>
          <a:xfrm>
            <a:off x="340923" y="2336550"/>
            <a:ext cx="1455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1-2 неделя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555" name="Google Shape;555;p73"/>
          <p:cNvGrpSpPr/>
          <p:nvPr/>
        </p:nvGrpSpPr>
        <p:grpSpPr>
          <a:xfrm>
            <a:off x="969270" y="1610215"/>
            <a:ext cx="198900" cy="593656"/>
            <a:chOff x="777447" y="1610215"/>
            <a:chExt cx="198900" cy="593656"/>
          </a:xfrm>
        </p:grpSpPr>
        <p:cxnSp>
          <p:nvCxnSpPr>
            <p:cNvPr id="556" name="Google Shape;556;p73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57" name="Google Shape;557;p73"/>
            <p:cNvSpPr/>
            <p:nvPr/>
          </p:nvSpPr>
          <p:spPr>
            <a:xfrm>
              <a:off x="777447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8" name="Google Shape;558;p73"/>
          <p:cNvSpPr txBox="1"/>
          <p:nvPr>
            <p:ph idx="4294967295" type="body"/>
          </p:nvPr>
        </p:nvSpPr>
        <p:spPr>
          <a:xfrm>
            <a:off x="318375" y="385667"/>
            <a:ext cx="2242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Обучение в Корпоративном университете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descr="Фоновый значок указателя на временной шкале&#10;" id="559" name="Google Shape;559;p73"/>
          <p:cNvSpPr/>
          <p:nvPr/>
        </p:nvSpPr>
        <p:spPr>
          <a:xfrm>
            <a:off x="1817054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73"/>
          <p:cNvSpPr txBox="1"/>
          <p:nvPr>
            <p:ph idx="4294967295" type="body"/>
          </p:nvPr>
        </p:nvSpPr>
        <p:spPr>
          <a:xfrm>
            <a:off x="2126317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3-4 неделя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561" name="Google Shape;561;p73"/>
          <p:cNvGrpSpPr/>
          <p:nvPr/>
        </p:nvGrpSpPr>
        <p:grpSpPr>
          <a:xfrm>
            <a:off x="2684632" y="2938958"/>
            <a:ext cx="198900" cy="593656"/>
            <a:chOff x="2223534" y="2938958"/>
            <a:chExt cx="198900" cy="593656"/>
          </a:xfrm>
        </p:grpSpPr>
        <p:cxnSp>
          <p:nvCxnSpPr>
            <p:cNvPr id="562" name="Google Shape;562;p7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63" name="Google Shape;563;p73"/>
            <p:cNvSpPr/>
            <p:nvPr/>
          </p:nvSpPr>
          <p:spPr>
            <a:xfrm flipH="1" rot="10800000">
              <a:off x="2223534" y="3333714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4" name="Google Shape;564;p73"/>
          <p:cNvSpPr txBox="1"/>
          <p:nvPr>
            <p:ph idx="4294967295" type="body"/>
          </p:nvPr>
        </p:nvSpPr>
        <p:spPr>
          <a:xfrm>
            <a:off x="1625325" y="3757725"/>
            <a:ext cx="26943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2A3990"/>
                </a:solidFill>
              </a:rPr>
              <a:t>Изучение КП, презентаций, договоров, иных документов</a:t>
            </a:r>
            <a:endParaRPr b="1" sz="1600">
              <a:solidFill>
                <a:srgbClr val="2A399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descr="Фоновый значок указателя на временной шкале&#10;" id="565" name="Google Shape;565;p73"/>
          <p:cNvSpPr/>
          <p:nvPr/>
        </p:nvSpPr>
        <p:spPr>
          <a:xfrm>
            <a:off x="3471973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73"/>
          <p:cNvSpPr txBox="1"/>
          <p:nvPr>
            <p:ph idx="4294967295" type="body"/>
          </p:nvPr>
        </p:nvSpPr>
        <p:spPr>
          <a:xfrm>
            <a:off x="3767755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5-6 неделя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567" name="Google Shape;567;p73"/>
          <p:cNvGrpSpPr/>
          <p:nvPr/>
        </p:nvGrpSpPr>
        <p:grpSpPr>
          <a:xfrm>
            <a:off x="4319545" y="1610215"/>
            <a:ext cx="198900" cy="593656"/>
            <a:chOff x="3918084" y="1610215"/>
            <a:chExt cx="198900" cy="593656"/>
          </a:xfrm>
        </p:grpSpPr>
        <p:cxnSp>
          <p:nvCxnSpPr>
            <p:cNvPr id="568" name="Google Shape;568;p73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69" name="Google Shape;569;p7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0" name="Google Shape;570;p73"/>
          <p:cNvSpPr txBox="1"/>
          <p:nvPr>
            <p:ph idx="4294967295" type="body"/>
          </p:nvPr>
        </p:nvSpPr>
        <p:spPr>
          <a:xfrm>
            <a:off x="3304101" y="385675"/>
            <a:ext cx="26100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Запуск рекламной кампании и получение первых клиентов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descr="Фоновый значок указателя на временной шкале&#10;" id="571" name="Google Shape;571;p73"/>
          <p:cNvSpPr/>
          <p:nvPr/>
        </p:nvSpPr>
        <p:spPr>
          <a:xfrm>
            <a:off x="5126893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73"/>
          <p:cNvSpPr txBox="1"/>
          <p:nvPr>
            <p:ph idx="4294967295" type="body"/>
          </p:nvPr>
        </p:nvSpPr>
        <p:spPr>
          <a:xfrm>
            <a:off x="5523075" y="2336550"/>
            <a:ext cx="13155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7-12 неделя</a:t>
            </a:r>
            <a:endParaRPr b="1" sz="1600">
              <a:solidFill>
                <a:schemeClr val="lt1"/>
              </a:solidFill>
            </a:endParaRPr>
          </a:p>
        </p:txBody>
      </p:sp>
      <p:grpSp>
        <p:nvGrpSpPr>
          <p:cNvPr id="573" name="Google Shape;573;p73"/>
          <p:cNvGrpSpPr/>
          <p:nvPr/>
        </p:nvGrpSpPr>
        <p:grpSpPr>
          <a:xfrm>
            <a:off x="5973070" y="2938958"/>
            <a:ext cx="198900" cy="593656"/>
            <a:chOff x="5958946" y="2938958"/>
            <a:chExt cx="198900" cy="593656"/>
          </a:xfrm>
        </p:grpSpPr>
        <p:cxnSp>
          <p:nvCxnSpPr>
            <p:cNvPr id="574" name="Google Shape;574;p73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75" name="Google Shape;575;p73"/>
            <p:cNvSpPr/>
            <p:nvPr/>
          </p:nvSpPr>
          <p:spPr>
            <a:xfrm flipH="1" rot="10800000">
              <a:off x="5958946" y="3333714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6" name="Google Shape;576;p73"/>
          <p:cNvSpPr txBox="1"/>
          <p:nvPr>
            <p:ph idx="4294967295" type="body"/>
          </p:nvPr>
        </p:nvSpPr>
        <p:spPr>
          <a:xfrm>
            <a:off x="5126900" y="3757725"/>
            <a:ext cx="2242800" cy="1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2A3990"/>
                </a:solidFill>
              </a:rPr>
              <a:t>Совместное ведение клиентов (100% дохода остается у Вас)  </a:t>
            </a:r>
            <a:endParaRPr b="1" sz="1600">
              <a:solidFill>
                <a:srgbClr val="2A399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descr="Фоновый значок указателя на временной шкале&#10;" id="577" name="Google Shape;577;p73"/>
          <p:cNvSpPr/>
          <p:nvPr/>
        </p:nvSpPr>
        <p:spPr>
          <a:xfrm>
            <a:off x="6781813" y="2199000"/>
            <a:ext cx="2051100" cy="7455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3"/>
          <p:cNvSpPr txBox="1"/>
          <p:nvPr>
            <p:ph idx="4294967295" type="body"/>
          </p:nvPr>
        </p:nvSpPr>
        <p:spPr>
          <a:xfrm>
            <a:off x="7111499" y="2336550"/>
            <a:ext cx="1455600" cy="47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по желанию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579" name="Google Shape;579;p73"/>
          <p:cNvGrpSpPr/>
          <p:nvPr/>
        </p:nvGrpSpPr>
        <p:grpSpPr>
          <a:xfrm>
            <a:off x="7669807" y="1610215"/>
            <a:ext cx="198900" cy="593656"/>
            <a:chOff x="3918084" y="1610215"/>
            <a:chExt cx="198900" cy="593656"/>
          </a:xfrm>
        </p:grpSpPr>
        <p:cxnSp>
          <p:nvCxnSpPr>
            <p:cNvPr id="580" name="Google Shape;580;p73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81" name="Google Shape;581;p73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2" name="Google Shape;582;p73"/>
          <p:cNvSpPr txBox="1"/>
          <p:nvPr>
            <p:ph idx="4294967295" type="body"/>
          </p:nvPr>
        </p:nvSpPr>
        <p:spPr>
          <a:xfrm>
            <a:off x="6685979" y="385667"/>
            <a:ext cx="22428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2A3990"/>
                </a:solidFill>
              </a:rPr>
              <a:t>Начало самостоятельной работы</a:t>
            </a:r>
            <a:endParaRPr b="1" sz="1600">
              <a:solidFill>
                <a:srgbClr val="2A399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74"/>
          <p:cNvGrpSpPr/>
          <p:nvPr/>
        </p:nvGrpSpPr>
        <p:grpSpPr>
          <a:xfrm>
            <a:off x="4939500" y="1219611"/>
            <a:ext cx="3837000" cy="2704200"/>
            <a:chOff x="4939500" y="1219611"/>
            <a:chExt cx="3837000" cy="2704200"/>
          </a:xfrm>
        </p:grpSpPr>
        <p:cxnSp>
          <p:nvCxnSpPr>
            <p:cNvPr id="588" name="Google Shape;588;p74"/>
            <p:cNvCxnSpPr/>
            <p:nvPr/>
          </p:nvCxnSpPr>
          <p:spPr>
            <a:xfrm>
              <a:off x="4939500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89" name="Google Shape;589;p74"/>
            <p:cNvCxnSpPr/>
            <p:nvPr/>
          </p:nvCxnSpPr>
          <p:spPr>
            <a:xfrm>
              <a:off x="5365833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0" name="Google Shape;590;p74"/>
            <p:cNvCxnSpPr/>
            <p:nvPr/>
          </p:nvCxnSpPr>
          <p:spPr>
            <a:xfrm>
              <a:off x="5792167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1" name="Google Shape;591;p74"/>
            <p:cNvCxnSpPr/>
            <p:nvPr/>
          </p:nvCxnSpPr>
          <p:spPr>
            <a:xfrm>
              <a:off x="6218500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2" name="Google Shape;592;p74"/>
            <p:cNvCxnSpPr/>
            <p:nvPr/>
          </p:nvCxnSpPr>
          <p:spPr>
            <a:xfrm>
              <a:off x="6644834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3" name="Google Shape;593;p74"/>
            <p:cNvCxnSpPr/>
            <p:nvPr/>
          </p:nvCxnSpPr>
          <p:spPr>
            <a:xfrm>
              <a:off x="7071166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4" name="Google Shape;594;p74"/>
            <p:cNvCxnSpPr/>
            <p:nvPr/>
          </p:nvCxnSpPr>
          <p:spPr>
            <a:xfrm>
              <a:off x="7497500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5" name="Google Shape;595;p74"/>
            <p:cNvCxnSpPr/>
            <p:nvPr/>
          </p:nvCxnSpPr>
          <p:spPr>
            <a:xfrm>
              <a:off x="7923834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6" name="Google Shape;596;p74"/>
            <p:cNvCxnSpPr/>
            <p:nvPr/>
          </p:nvCxnSpPr>
          <p:spPr>
            <a:xfrm>
              <a:off x="8350166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7" name="Google Shape;597;p74"/>
            <p:cNvCxnSpPr/>
            <p:nvPr/>
          </p:nvCxnSpPr>
          <p:spPr>
            <a:xfrm>
              <a:off x="8776500" y="1219611"/>
              <a:ext cx="0" cy="2704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sp>
        <p:nvSpPr>
          <p:cNvPr id="598" name="Google Shape;598;p74"/>
          <p:cNvSpPr/>
          <p:nvPr/>
        </p:nvSpPr>
        <p:spPr>
          <a:xfrm>
            <a:off x="7014920" y="2133119"/>
            <a:ext cx="286500" cy="2865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4"/>
          <p:cNvSpPr txBox="1"/>
          <p:nvPr>
            <p:ph type="title"/>
          </p:nvPr>
        </p:nvSpPr>
        <p:spPr>
          <a:xfrm>
            <a:off x="265500" y="405325"/>
            <a:ext cx="4045200" cy="17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Гарантия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</a:t>
            </a:r>
            <a:r>
              <a:rPr lang="ru"/>
              <a:t>езультата</a:t>
            </a:r>
            <a:endParaRPr/>
          </a:p>
        </p:txBody>
      </p:sp>
      <p:sp>
        <p:nvSpPr>
          <p:cNvPr id="600" name="Google Shape;600;p74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Рост финансовых показателей клиента </a:t>
            </a:r>
            <a:r>
              <a:rPr lang="ru"/>
              <a:t>на каждом этапе внедрения</a:t>
            </a:r>
            <a:endParaRPr/>
          </a:p>
        </p:txBody>
      </p:sp>
      <p:grpSp>
        <p:nvGrpSpPr>
          <p:cNvPr id="601" name="Google Shape;601;p74"/>
          <p:cNvGrpSpPr/>
          <p:nvPr/>
        </p:nvGrpSpPr>
        <p:grpSpPr>
          <a:xfrm>
            <a:off x="4939534" y="2017046"/>
            <a:ext cx="3825543" cy="1573620"/>
            <a:chOff x="1000000" y="2393988"/>
            <a:chExt cx="4144235" cy="1704713"/>
          </a:xfrm>
        </p:grpSpPr>
        <p:sp>
          <p:nvSpPr>
            <p:cNvPr id="602" name="Google Shape;602;p74"/>
            <p:cNvSpPr/>
            <p:nvPr/>
          </p:nvSpPr>
          <p:spPr>
            <a:xfrm>
              <a:off x="1000000" y="2440003"/>
              <a:ext cx="4144235" cy="1631269"/>
            </a:xfrm>
            <a:custGeom>
              <a:rect b="b" l="l" r="r" t="t"/>
              <a:pathLst>
                <a:path extrusionOk="0" h="90088" w="165422">
                  <a:moveTo>
                    <a:pt x="0" y="65550"/>
                  </a:moveTo>
                  <a:cubicBezTo>
                    <a:pt x="3559" y="56002"/>
                    <a:pt x="14632" y="11595"/>
                    <a:pt x="21355" y="8262"/>
                  </a:cubicBezTo>
                  <a:cubicBezTo>
                    <a:pt x="28078" y="4929"/>
                    <a:pt x="34067" y="46906"/>
                    <a:pt x="40338" y="45550"/>
                  </a:cubicBezTo>
                  <a:cubicBezTo>
                    <a:pt x="46609" y="44194"/>
                    <a:pt x="52711" y="2161"/>
                    <a:pt x="58982" y="127"/>
                  </a:cubicBezTo>
                  <a:cubicBezTo>
                    <a:pt x="65253" y="-1907"/>
                    <a:pt x="71807" y="30974"/>
                    <a:pt x="77965" y="33347"/>
                  </a:cubicBezTo>
                  <a:cubicBezTo>
                    <a:pt x="84123" y="35720"/>
                    <a:pt x="90055" y="6285"/>
                    <a:pt x="95931" y="14364"/>
                  </a:cubicBezTo>
                  <a:cubicBezTo>
                    <a:pt x="101807" y="22443"/>
                    <a:pt x="107626" y="77414"/>
                    <a:pt x="113219" y="81821"/>
                  </a:cubicBezTo>
                  <a:cubicBezTo>
                    <a:pt x="118812" y="86228"/>
                    <a:pt x="123671" y="39448"/>
                    <a:pt x="129490" y="40804"/>
                  </a:cubicBezTo>
                  <a:cubicBezTo>
                    <a:pt x="135309" y="42160"/>
                    <a:pt x="142145" y="92047"/>
                    <a:pt x="148134" y="89957"/>
                  </a:cubicBezTo>
                  <a:cubicBezTo>
                    <a:pt x="154123" y="87867"/>
                    <a:pt x="162541" y="38545"/>
                    <a:pt x="165422" y="28262"/>
                  </a:cubicBezTo>
                </a:path>
              </a:pathLst>
            </a:cu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oval"/>
              <a:tailEnd len="med" w="med" type="oval"/>
            </a:ln>
          </p:spPr>
        </p:sp>
        <p:sp>
          <p:nvSpPr>
            <p:cNvPr id="603" name="Google Shape;603;p74"/>
            <p:cNvSpPr/>
            <p:nvPr/>
          </p:nvSpPr>
          <p:spPr>
            <a:xfrm>
              <a:off x="4658400" y="4014100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74"/>
            <p:cNvSpPr/>
            <p:nvPr/>
          </p:nvSpPr>
          <p:spPr>
            <a:xfrm>
              <a:off x="4195525" y="3147350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74"/>
            <p:cNvSpPr/>
            <p:nvPr/>
          </p:nvSpPr>
          <p:spPr>
            <a:xfrm>
              <a:off x="3800700" y="3868900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4"/>
            <p:cNvSpPr/>
            <p:nvPr/>
          </p:nvSpPr>
          <p:spPr>
            <a:xfrm>
              <a:off x="3358650" y="2637813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4"/>
            <p:cNvSpPr/>
            <p:nvPr/>
          </p:nvSpPr>
          <p:spPr>
            <a:xfrm>
              <a:off x="2909400" y="2993013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4"/>
            <p:cNvSpPr/>
            <p:nvPr/>
          </p:nvSpPr>
          <p:spPr>
            <a:xfrm>
              <a:off x="2437450" y="2393988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74"/>
            <p:cNvSpPr/>
            <p:nvPr/>
          </p:nvSpPr>
          <p:spPr>
            <a:xfrm>
              <a:off x="1974575" y="3213325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74"/>
            <p:cNvSpPr/>
            <p:nvPr/>
          </p:nvSpPr>
          <p:spPr>
            <a:xfrm>
              <a:off x="1500000" y="2553225"/>
              <a:ext cx="84600" cy="84600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1" name="Google Shape;611;p74"/>
          <p:cNvSpPr/>
          <p:nvPr/>
        </p:nvSpPr>
        <p:spPr>
          <a:xfrm>
            <a:off x="6847150" y="1577745"/>
            <a:ext cx="1179600" cy="343800"/>
          </a:xfrm>
          <a:prstGeom prst="wedgeRoundRectCallout">
            <a:avLst>
              <a:gd fmla="val -21432" name="adj1"/>
              <a:gd fmla="val 84969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2" name="Google Shape;612;p74"/>
          <p:cNvGrpSpPr/>
          <p:nvPr/>
        </p:nvGrpSpPr>
        <p:grpSpPr>
          <a:xfrm>
            <a:off x="4939557" y="1778136"/>
            <a:ext cx="3836911" cy="1503799"/>
            <a:chOff x="1000025" y="2059300"/>
            <a:chExt cx="4156550" cy="1629075"/>
          </a:xfrm>
        </p:grpSpPr>
        <p:sp>
          <p:nvSpPr>
            <p:cNvPr id="613" name="Google Shape;613;p74"/>
            <p:cNvSpPr/>
            <p:nvPr/>
          </p:nvSpPr>
          <p:spPr>
            <a:xfrm>
              <a:off x="1000025" y="2083952"/>
              <a:ext cx="4156550" cy="1576975"/>
            </a:xfrm>
            <a:custGeom>
              <a:rect b="b" l="l" r="r" t="t"/>
              <a:pathLst>
                <a:path extrusionOk="0" h="63079" w="166262">
                  <a:moveTo>
                    <a:pt x="0" y="34952"/>
                  </a:moveTo>
                  <a:cubicBezTo>
                    <a:pt x="3623" y="29133"/>
                    <a:pt x="14946" y="1167"/>
                    <a:pt x="21740" y="37"/>
                  </a:cubicBezTo>
                  <a:cubicBezTo>
                    <a:pt x="28534" y="-1093"/>
                    <a:pt x="34478" y="24048"/>
                    <a:pt x="40762" y="28172"/>
                  </a:cubicBezTo>
                  <a:cubicBezTo>
                    <a:pt x="47046" y="32296"/>
                    <a:pt x="53256" y="18986"/>
                    <a:pt x="59446" y="24782"/>
                  </a:cubicBezTo>
                  <a:cubicBezTo>
                    <a:pt x="65636" y="30578"/>
                    <a:pt x="71730" y="60803"/>
                    <a:pt x="77901" y="62950"/>
                  </a:cubicBezTo>
                  <a:cubicBezTo>
                    <a:pt x="84072" y="65097"/>
                    <a:pt x="90490" y="39675"/>
                    <a:pt x="96472" y="37664"/>
                  </a:cubicBezTo>
                  <a:cubicBezTo>
                    <a:pt x="102455" y="35653"/>
                    <a:pt x="108078" y="54726"/>
                    <a:pt x="113796" y="50884"/>
                  </a:cubicBezTo>
                  <a:cubicBezTo>
                    <a:pt x="119514" y="47042"/>
                    <a:pt x="125063" y="18059"/>
                    <a:pt x="130781" y="14613"/>
                  </a:cubicBezTo>
                  <a:cubicBezTo>
                    <a:pt x="136499" y="11167"/>
                    <a:pt x="142192" y="30515"/>
                    <a:pt x="148105" y="30206"/>
                  </a:cubicBezTo>
                  <a:cubicBezTo>
                    <a:pt x="154019" y="29897"/>
                    <a:pt x="163236" y="15665"/>
                    <a:pt x="166262" y="1275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oval"/>
              <a:tailEnd len="med" w="med" type="oval"/>
            </a:ln>
          </p:spPr>
        </p:sp>
        <p:sp>
          <p:nvSpPr>
            <p:cNvPr id="614" name="Google Shape;614;p74"/>
            <p:cNvSpPr/>
            <p:nvPr/>
          </p:nvSpPr>
          <p:spPr>
            <a:xfrm>
              <a:off x="1500000" y="2059300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74"/>
            <p:cNvSpPr/>
            <p:nvPr/>
          </p:nvSpPr>
          <p:spPr>
            <a:xfrm>
              <a:off x="1974575" y="273727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74"/>
            <p:cNvSpPr/>
            <p:nvPr/>
          </p:nvSpPr>
          <p:spPr>
            <a:xfrm>
              <a:off x="2437450" y="265267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4"/>
            <p:cNvSpPr/>
            <p:nvPr/>
          </p:nvSpPr>
          <p:spPr>
            <a:xfrm>
              <a:off x="2909400" y="360377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4"/>
            <p:cNvSpPr/>
            <p:nvPr/>
          </p:nvSpPr>
          <p:spPr>
            <a:xfrm>
              <a:off x="3358650" y="299302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74"/>
            <p:cNvSpPr/>
            <p:nvPr/>
          </p:nvSpPr>
          <p:spPr>
            <a:xfrm>
              <a:off x="3780700" y="331522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74"/>
            <p:cNvSpPr/>
            <p:nvPr/>
          </p:nvSpPr>
          <p:spPr>
            <a:xfrm>
              <a:off x="4216350" y="2412175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74"/>
            <p:cNvSpPr/>
            <p:nvPr/>
          </p:nvSpPr>
          <p:spPr>
            <a:xfrm>
              <a:off x="4658400" y="2802450"/>
              <a:ext cx="84600" cy="84600"/>
            </a:xfrm>
            <a:prstGeom prst="ellipse">
              <a:avLst/>
            </a:prstGeom>
            <a:solidFill>
              <a:schemeClr val="accent4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2" name="Google Shape;622;p74"/>
          <p:cNvSpPr txBox="1"/>
          <p:nvPr>
            <p:ph idx="2" type="body"/>
          </p:nvPr>
        </p:nvSpPr>
        <p:spPr>
          <a:xfrm>
            <a:off x="6847150" y="1606395"/>
            <a:ext cx="1179600" cy="28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макс. рост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Theme">
  <a:themeElements>
    <a:clrScheme name="тема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2683C6"/>
      </a:accent1>
      <a:accent2>
        <a:srgbClr val="58B6C0"/>
      </a:accent2>
      <a:accent3>
        <a:srgbClr val="75BDA7"/>
      </a:accent3>
      <a:accent4>
        <a:srgbClr val="7A8C8E"/>
      </a:accent4>
      <a:accent5>
        <a:srgbClr val="F5AE45"/>
      </a:accent5>
      <a:accent6>
        <a:srgbClr val="C72525"/>
      </a:accent6>
      <a:hlink>
        <a:srgbClr val="0070C0"/>
      </a:hlink>
      <a:folHlink>
        <a:srgbClr val="7E95D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heme">
  <a:themeElements>
    <a:clrScheme name="Navigation Dar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92D050"/>
      </a:accent4>
      <a:accent5>
        <a:srgbClr val="4472C4"/>
      </a:accent5>
      <a:accent6>
        <a:srgbClr val="34BD2D"/>
      </a:accent6>
      <a:hlink>
        <a:srgbClr val="5B9BD5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Theme">
  <a:themeElements>
    <a:clrScheme name="Dialog Suppor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61D840"/>
      </a:accent5>
      <a:accent6>
        <a:srgbClr val="56BF4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